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2" name="Picture 8" descr="C:\Users\User\Desktop\Год педагога и наставника СЕМИНАР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29188" y="-1643098"/>
            <a:ext cx="18288000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Год педагога и наставника СЕМИНАР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1714500"/>
            <a:ext cx="18288000" cy="10287000"/>
          </a:xfrm>
          <a:prstGeom prst="rect">
            <a:avLst/>
          </a:prstGeom>
          <a:noFill/>
        </p:spPr>
      </p:pic>
      <p:pic>
        <p:nvPicPr>
          <p:cNvPr id="1026" name="Picture 2" descr="C:\Users\User\Desktop\Год педагога и наставника СЕМИНАР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0" y="-1714500"/>
            <a:ext cx="18288000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Год педагога и наставника СЕМИНАР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1714500"/>
            <a:ext cx="18288000" cy="10287000"/>
          </a:xfrm>
          <a:prstGeom prst="rect">
            <a:avLst/>
          </a:prstGeom>
          <a:noFill/>
        </p:spPr>
      </p:pic>
      <p:pic>
        <p:nvPicPr>
          <p:cNvPr id="2050" name="Picture 2" descr="C:\Users\User\Desktop\Год педагога и наставника СЕМИНАР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0" y="-1714500"/>
            <a:ext cx="18288000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Год педагога и наставника СЕМИНАР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1714500"/>
            <a:ext cx="18288000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Год педагога и наставника СЕМИНАР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0" y="-1714500"/>
            <a:ext cx="18288000" cy="1028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0</Words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2</cp:revision>
  <dcterms:created xsi:type="dcterms:W3CDTF">2023-03-16T09:28:07Z</dcterms:created>
  <dcterms:modified xsi:type="dcterms:W3CDTF">2023-03-17T08:54:28Z</dcterms:modified>
</cp:coreProperties>
</file>