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4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F120-4493-49BF-A011-387AAA79EEA3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BCC7-ADA8-4007-BAFD-777901F9D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F120-4493-49BF-A011-387AAA79EEA3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BCC7-ADA8-4007-BAFD-777901F9D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F120-4493-49BF-A011-387AAA79EEA3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BCC7-ADA8-4007-BAFD-777901F9D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F120-4493-49BF-A011-387AAA79EEA3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BCC7-ADA8-4007-BAFD-777901F9D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F120-4493-49BF-A011-387AAA79EEA3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BCC7-ADA8-4007-BAFD-777901F9D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F120-4493-49BF-A011-387AAA79EEA3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BCC7-ADA8-4007-BAFD-777901F9D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F120-4493-49BF-A011-387AAA79EEA3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BCC7-ADA8-4007-BAFD-777901F9D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F120-4493-49BF-A011-387AAA79EEA3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BCC7-ADA8-4007-BAFD-777901F9D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F120-4493-49BF-A011-387AAA79EEA3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BCC7-ADA8-4007-BAFD-777901F9D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F120-4493-49BF-A011-387AAA79EEA3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BCC7-ADA8-4007-BAFD-777901F9D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F120-4493-49BF-A011-387AAA79EEA3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BCC7-ADA8-4007-BAFD-777901F9D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5F120-4493-49BF-A011-387AAA79EEA3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5BCC7-ADA8-4007-BAFD-777901F9D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утин В.В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428604"/>
            <a:ext cx="2857520" cy="2110755"/>
          </a:xfrm>
        </p:spPr>
      </p:pic>
      <p:pic>
        <p:nvPicPr>
          <p:cNvPr id="6" name="Рисунок 5" descr="семь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2786058"/>
            <a:ext cx="6916794" cy="33217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ser\AppData\Local\Packages\Microsoft.Windows.Photos_8wekyb3d8bbwe\TempState\ShareServiceTempFolder\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AppData\Local\Packages\Microsoft.Windows.Photos_8wekyb3d8bbwe\TempState\ShareServiceTempFolder\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080500" cy="7000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794" t="16731" r="34019" b="5927"/>
          <a:stretch>
            <a:fillRect/>
          </a:stretch>
        </p:blipFill>
        <p:spPr bwMode="auto">
          <a:xfrm>
            <a:off x="428596" y="2357430"/>
            <a:ext cx="3214710" cy="43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https://gas-kvas.com/grafic/uploads/posts/2023-09/1695940208_gas-kvas-com-p-kartinki-den-semi-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857232"/>
            <a:ext cx="2000264" cy="1642404"/>
          </a:xfrm>
          <a:prstGeom prst="rect">
            <a:avLst/>
          </a:prstGeom>
          <a:noFill/>
        </p:spPr>
      </p:pic>
      <p:pic>
        <p:nvPicPr>
          <p:cNvPr id="1032" name="Picture 8" descr="https://26.ufa-lib.ru/assets/cache/images/3401/kzd-x600-2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52"/>
            <a:ext cx="5500726" cy="1941775"/>
          </a:xfrm>
          <a:prstGeom prst="rect">
            <a:avLst/>
          </a:prstGeom>
          <a:noFill/>
        </p:spPr>
      </p:pic>
      <p:pic>
        <p:nvPicPr>
          <p:cNvPr id="1034" name="Picture 10" descr="https://calendaronline.ru/wp-content/uploads/2020/04/prazdniki-v-iyun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857496"/>
            <a:ext cx="2222965" cy="1571636"/>
          </a:xfrm>
          <a:prstGeom prst="rect">
            <a:avLst/>
          </a:prstGeom>
          <a:noFill/>
        </p:spPr>
      </p:pic>
      <p:pic>
        <p:nvPicPr>
          <p:cNvPr id="1036" name="Picture 12" descr="https://rused.ru/irk-mdou76/wp-content/uploads/sites/112/2022/10/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929198"/>
            <a:ext cx="2214578" cy="1566278"/>
          </a:xfrm>
          <a:prstGeom prst="rect">
            <a:avLst/>
          </a:prstGeom>
          <a:noFill/>
        </p:spPr>
      </p:pic>
      <p:pic>
        <p:nvPicPr>
          <p:cNvPr id="1038" name="Picture 14" descr="https://ds107.centerstart.ru/sites/ds107.centerstart.ru/files/archive/%D0%BC%D0%B0%D0%B9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2786058"/>
            <a:ext cx="2210935" cy="1564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2024-02-06T11:58:28Z</dcterms:created>
  <dcterms:modified xsi:type="dcterms:W3CDTF">2024-03-26T11:16:04Z</dcterms:modified>
</cp:coreProperties>
</file>